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40" r:id="rId1"/>
  </p:sldMasterIdLst>
  <p:sldIdLst>
    <p:sldId id="256" r:id="rId2"/>
    <p:sldId id="263" r:id="rId3"/>
    <p:sldId id="276" r:id="rId4"/>
    <p:sldId id="281" r:id="rId5"/>
    <p:sldId id="273" r:id="rId6"/>
    <p:sldId id="278" r:id="rId7"/>
    <p:sldId id="280" r:id="rId8"/>
    <p:sldId id="284" r:id="rId9"/>
    <p:sldId id="283" r:id="rId10"/>
    <p:sldId id="282" r:id="rId11"/>
    <p:sldId id="293" r:id="rId12"/>
    <p:sldId id="279" r:id="rId13"/>
    <p:sldId id="296" r:id="rId14"/>
    <p:sldId id="298" r:id="rId15"/>
    <p:sldId id="292" r:id="rId16"/>
    <p:sldId id="289" r:id="rId17"/>
    <p:sldId id="291" r:id="rId18"/>
    <p:sldId id="277" r:id="rId19"/>
    <p:sldId id="290" r:id="rId20"/>
    <p:sldId id="299" r:id="rId21"/>
    <p:sldId id="295" r:id="rId22"/>
    <p:sldId id="303" r:id="rId23"/>
    <p:sldId id="306" r:id="rId24"/>
    <p:sldId id="301" r:id="rId25"/>
    <p:sldId id="294" r:id="rId26"/>
    <p:sldId id="302" r:id="rId27"/>
    <p:sldId id="307" r:id="rId28"/>
    <p:sldId id="297" r:id="rId29"/>
    <p:sldId id="305" r:id="rId30"/>
    <p:sldId id="300" r:id="rId31"/>
    <p:sldId id="304" r:id="rId32"/>
    <p:sldId id="308" r:id="rId33"/>
    <p:sldId id="309" r:id="rId34"/>
    <p:sldId id="312" r:id="rId35"/>
    <p:sldId id="315" r:id="rId36"/>
    <p:sldId id="311" r:id="rId37"/>
    <p:sldId id="314" r:id="rId38"/>
    <p:sldId id="310" r:id="rId39"/>
    <p:sldId id="313" r:id="rId40"/>
    <p:sldId id="316" r:id="rId41"/>
  </p:sldIdLst>
  <p:sldSz cx="12192000" cy="6858000"/>
  <p:notesSz cx="6858000" cy="9144000"/>
  <p:embeddedFontLst>
    <p:embeddedFont>
      <p:font typeface="나눔고딕" panose="020D0604000000000000" pitchFamily="50" charset="-127"/>
      <p:regular r:id="rId42"/>
      <p:bold r:id="rId43"/>
    </p:embeddedFont>
    <p:embeddedFont>
      <p:font typeface="Corbel" panose="020B0503020204020204" pitchFamily="34" charset="0"/>
      <p:regular r:id="rId44"/>
      <p:bold r:id="rId45"/>
      <p:italic r:id="rId46"/>
      <p:boldItalic r:id="rId47"/>
    </p:embeddedFont>
    <p:embeddedFont>
      <p:font typeface="Wingdings 2" panose="05020102010507070707" pitchFamily="18" charset="2"/>
      <p:regular r:id="rId48"/>
    </p:embeddedFont>
    <p:embeddedFont>
      <p:font typeface="HY중고딕" panose="02030600000101010101" pitchFamily="18" charset="-127"/>
      <p:regular r:id="rId4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>
                <a:ea typeface="나눔고딕" panose="020D0604000000000000" pitchFamily="50" charset="-127"/>
              </a:rPr>
              <a:t>5</a:t>
            </a:r>
            <a:r>
              <a:rPr lang="ko-KR" altLang="en-US" dirty="0" smtClean="0">
                <a:ea typeface="나눔고딕" panose="020D0604000000000000" pitchFamily="50" charset="-127"/>
              </a:rPr>
              <a:t>조</a:t>
            </a:r>
            <a:r>
              <a:rPr lang="en-US" altLang="ko-KR" dirty="0" smtClean="0">
                <a:ea typeface="나눔고딕" panose="020D0604000000000000" pitchFamily="50" charset="-127"/>
              </a:rPr>
              <a:t/>
            </a:r>
            <a:br>
              <a:rPr lang="en-US" altLang="ko-KR" dirty="0" smtClean="0">
                <a:ea typeface="나눔고딕" panose="020D0604000000000000" pitchFamily="50" charset="-127"/>
              </a:rPr>
            </a:br>
            <a:r>
              <a:rPr lang="en-US" altLang="ko-KR" dirty="0" smtClean="0">
                <a:ea typeface="나눔고딕" panose="020D0604000000000000" pitchFamily="50" charset="-127"/>
              </a:rPr>
              <a:t/>
            </a:r>
            <a:br>
              <a:rPr lang="en-US" altLang="ko-KR" dirty="0" smtClean="0">
                <a:ea typeface="나눔고딕" panose="020D0604000000000000" pitchFamily="50" charset="-127"/>
              </a:rPr>
            </a:br>
            <a:r>
              <a:rPr lang="ko-KR" altLang="en-US" dirty="0" smtClean="0">
                <a:ea typeface="나눔고딕" panose="020D0604000000000000" pitchFamily="50" charset="-127"/>
              </a:rPr>
              <a:t>맛집 검색 사이트</a:t>
            </a:r>
            <a:r>
              <a:rPr lang="en-US" altLang="ko-KR" dirty="0" smtClean="0">
                <a:ea typeface="나눔고딕" panose="020D0604000000000000" pitchFamily="50" charset="-127"/>
              </a:rPr>
              <a:t/>
            </a:r>
            <a:br>
              <a:rPr lang="en-US" altLang="ko-KR" dirty="0" smtClean="0">
                <a:ea typeface="나눔고딕" panose="020D0604000000000000" pitchFamily="50" charset="-127"/>
              </a:rPr>
            </a:br>
            <a:r>
              <a:rPr lang="ko-KR" altLang="en-US" dirty="0" smtClean="0">
                <a:ea typeface="나눔고딕" panose="020D0604000000000000" pitchFamily="50" charset="-127"/>
              </a:rPr>
              <a:t>프로젝트</a:t>
            </a:r>
            <a:endParaRPr lang="ko-KR" altLang="en-US" dirty="0">
              <a:ea typeface="나눔고딕" panose="020D0604000000000000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유현호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이규재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박규태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496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859060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회원가입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4965" cy="622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8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490665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회사소개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1232"/>
            <a:ext cx="4105469" cy="62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회사소개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7" y="331230"/>
            <a:ext cx="7108370" cy="62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60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02910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문의하기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2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문의하기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2"/>
            <a:ext cx="7108370" cy="623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6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847860"/>
              </p:ext>
            </p:extLst>
          </p:nvPr>
        </p:nvGraphicFramePr>
        <p:xfrm>
          <a:off x="8478982" y="335901"/>
          <a:ext cx="3458096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8096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footer(Q&amp;A) 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37" y="335901"/>
            <a:ext cx="3537356" cy="62281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6366" y="335901"/>
            <a:ext cx="3733227" cy="6228178"/>
          </a:xfrm>
          <a:prstGeom prst="rect">
            <a:avLst/>
          </a:prstGeom>
        </p:spPr>
      </p:pic>
      <p:sp>
        <p:nvSpPr>
          <p:cNvPr id="5" name="오른쪽 화살표 4"/>
          <p:cNvSpPr/>
          <p:nvPr/>
        </p:nvSpPr>
        <p:spPr>
          <a:xfrm>
            <a:off x="3685432" y="2535382"/>
            <a:ext cx="548950" cy="5987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footer(Q&amp;A)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1"/>
            <a:ext cx="7108370" cy="62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1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2566079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이용약관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2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이용약관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1"/>
            <a:ext cx="7108370" cy="62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17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597261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서비스 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0988" cy="622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68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460134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6720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footer(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서비스 소개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)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11" y="331230"/>
            <a:ext cx="7091295" cy="62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760333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2"/>
            <a:ext cx="4105469" cy="622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09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86" y="331230"/>
            <a:ext cx="7112719" cy="62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6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850915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04" y="331231"/>
            <a:ext cx="4136907" cy="62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7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검색 결과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81" y="335901"/>
            <a:ext cx="7098925" cy="622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4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206137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최근 목록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54" y="331231"/>
            <a:ext cx="4094057" cy="62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최근 목록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5" y="331230"/>
            <a:ext cx="7109151" cy="623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85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483809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찜한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가게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5901"/>
            <a:ext cx="4105469" cy="622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45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찜한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가게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0"/>
            <a:ext cx="7108370" cy="622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5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850915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8090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569712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1" y="335902"/>
            <a:ext cx="4116353" cy="622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26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6130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850915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4213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90973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850915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8229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3625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850915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122032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46019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850915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73484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18353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850915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5780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41218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ea typeface="나눔고딕" panose="020D0604000000000000" pitchFamily="50" charset="-127"/>
                        </a:rPr>
                        <a:t>아 귀찮아</a:t>
                      </a:r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1" y="335901"/>
            <a:ext cx="4105469" cy="622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0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951354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-----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2261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368662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1"/>
            <a:ext cx="7108388" cy="623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3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203718"/>
              </p:ext>
            </p:extLst>
          </p:nvPr>
        </p:nvGraphicFramePr>
        <p:xfrm>
          <a:off x="7725747" y="335902"/>
          <a:ext cx="4301411" cy="6228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1411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Index PC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baseline="0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baseline="0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00136" y="335901"/>
            <a:ext cx="7108370" cy="6228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36" y="331232"/>
            <a:ext cx="7120377" cy="623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22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2456793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로그인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ea typeface="나눔고딕" panose="020D0604000000000000" pitchFamily="50" charset="-127"/>
                        </a:rPr>
                        <a:t>아 귀찮아</a:t>
                      </a:r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42" y="331232"/>
            <a:ext cx="4104785" cy="276110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94" y="3092335"/>
            <a:ext cx="4107934" cy="347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4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116575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아이디 찾기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ea typeface="나눔고딕" panose="020D0604000000000000" pitchFamily="50" charset="-127"/>
                        </a:rPr>
                        <a:t>아 귀찮아</a:t>
                      </a:r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94" y="3494341"/>
            <a:ext cx="4107934" cy="306973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95" y="331232"/>
            <a:ext cx="4107934" cy="316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2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1716518"/>
              </p:ext>
            </p:extLst>
          </p:nvPr>
        </p:nvGraphicFramePr>
        <p:xfrm>
          <a:off x="4730621" y="335901"/>
          <a:ext cx="7156580" cy="6228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580">
                  <a:extLst>
                    <a:ext uri="{9D8B030D-6E8A-4147-A177-3AD203B41FA5}">
                      <a16:colId xmlns:a16="http://schemas.microsoft.com/office/drawing/2014/main" val="351070394"/>
                    </a:ext>
                  </a:extLst>
                </a:gridCol>
              </a:tblGrid>
              <a:tr h="4727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비밀번호 찾기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 mobile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ea typeface="나눔고딕" panose="020D0604000000000000" pitchFamily="50" charset="-127"/>
                        </a:rPr>
                        <a:t>화면</a:t>
                      </a:r>
                      <a:endParaRPr lang="ko-KR" altLang="en-US" dirty="0">
                        <a:solidFill>
                          <a:schemeClr val="tx1"/>
                        </a:solidFill>
                        <a:ea typeface="나눔고딕" panose="020D0604000000000000" pitchFamily="50" charset="-127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157874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ea typeface="나눔고딕" panose="020D0604000000000000" pitchFamily="50" charset="-127"/>
                        </a:rPr>
                        <a:t>아 귀찮아</a:t>
                      </a:r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125590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8798"/>
                  </a:ext>
                </a:extLst>
              </a:tr>
              <a:tr h="1151091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7606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471467"/>
                  </a:ext>
                </a:extLst>
              </a:tr>
              <a:tr h="115109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ea typeface="나눔고딕" panose="020D0604000000000000" pitchFamily="50" charset="-127"/>
                      </a:endParaRPr>
                    </a:p>
                  </a:txBody>
                  <a:tcPr marL="180000" marR="72000" marT="18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746584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93442" y="335902"/>
            <a:ext cx="4105469" cy="6228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형 설명선 2"/>
          <p:cNvSpPr/>
          <p:nvPr/>
        </p:nvSpPr>
        <p:spPr>
          <a:xfrm>
            <a:off x="4719737" y="6564080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타원형 설명선 12"/>
          <p:cNvSpPr/>
          <p:nvPr/>
        </p:nvSpPr>
        <p:spPr>
          <a:xfrm>
            <a:off x="5138058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4" name="타원형 설명선 13"/>
          <p:cNvSpPr/>
          <p:nvPr/>
        </p:nvSpPr>
        <p:spPr>
          <a:xfrm>
            <a:off x="5545495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3</a:t>
            </a:r>
            <a:endParaRPr lang="ko-KR" altLang="en-US" sz="1600" dirty="0"/>
          </a:p>
        </p:txBody>
      </p:sp>
      <p:sp>
        <p:nvSpPr>
          <p:cNvPr id="15" name="타원형 설명선 14"/>
          <p:cNvSpPr/>
          <p:nvPr/>
        </p:nvSpPr>
        <p:spPr>
          <a:xfrm>
            <a:off x="5952932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4</a:t>
            </a:r>
            <a:endParaRPr lang="ko-KR" altLang="en-US" sz="1600" dirty="0"/>
          </a:p>
        </p:txBody>
      </p:sp>
      <p:sp>
        <p:nvSpPr>
          <p:cNvPr id="16" name="타원형 설명선 15"/>
          <p:cNvSpPr/>
          <p:nvPr/>
        </p:nvSpPr>
        <p:spPr>
          <a:xfrm>
            <a:off x="6360369" y="6568748"/>
            <a:ext cx="276808" cy="25192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5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94" y="331232"/>
            <a:ext cx="4107934" cy="425611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946" y="4587348"/>
            <a:ext cx="4104282" cy="197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4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틀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TM03457475[[fn=틀]]</Template>
  <TotalTime>140</TotalTime>
  <Words>365</Words>
  <Application>Microsoft Office PowerPoint</Application>
  <PresentationFormat>와이드스크린</PresentationFormat>
  <Paragraphs>240</Paragraphs>
  <Slides>40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5" baseType="lpstr">
      <vt:lpstr>나눔고딕</vt:lpstr>
      <vt:lpstr>Corbel</vt:lpstr>
      <vt:lpstr>Wingdings 2</vt:lpstr>
      <vt:lpstr>HY중고딕</vt:lpstr>
      <vt:lpstr>틀</vt:lpstr>
      <vt:lpstr>5조  맛집 검색 사이트 프로젝트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5조</dc:title>
  <dc:creator>user</dc:creator>
  <cp:lastModifiedBy>user</cp:lastModifiedBy>
  <cp:revision>78</cp:revision>
  <dcterms:created xsi:type="dcterms:W3CDTF">2023-04-05T01:38:44Z</dcterms:created>
  <dcterms:modified xsi:type="dcterms:W3CDTF">2023-04-05T04:20:25Z</dcterms:modified>
</cp:coreProperties>
</file>

<file path=docProps/thumbnail.jpeg>
</file>